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 snapToGrid="0" snapToObjects="1">
      <p:cViewPr varScale="1">
        <p:scale>
          <a:sx n="91" d="100"/>
          <a:sy n="91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A449-E979-FE49-BA46-1ADE418ABF9F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961-326F-1A4F-8B40-396B143F6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A449-E979-FE49-BA46-1ADE418ABF9F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961-326F-1A4F-8B40-396B143F6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A449-E979-FE49-BA46-1ADE418ABF9F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961-326F-1A4F-8B40-396B143F6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A449-E979-FE49-BA46-1ADE418ABF9F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961-326F-1A4F-8B40-396B143F6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A449-E979-FE49-BA46-1ADE418ABF9F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961-326F-1A4F-8B40-396B143F6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A449-E979-FE49-BA46-1ADE418ABF9F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961-326F-1A4F-8B40-396B143F6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A449-E979-FE49-BA46-1ADE418ABF9F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961-326F-1A4F-8B40-396B143F6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A449-E979-FE49-BA46-1ADE418ABF9F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961-326F-1A4F-8B40-396B143F6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A449-E979-FE49-BA46-1ADE418ABF9F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961-326F-1A4F-8B40-396B143F6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A449-E979-FE49-BA46-1ADE418ABF9F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961-326F-1A4F-8B40-396B143F6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A449-E979-FE49-BA46-1ADE418ABF9F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961-326F-1A4F-8B40-396B143F6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CA449-E979-FE49-BA46-1ADE418ABF9F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F961-326F-1A4F-8B40-396B143F6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8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17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2019-10-29T15:58:28Z</dcterms:created>
  <dcterms:modified xsi:type="dcterms:W3CDTF">2019-10-29T17:59:21Z</dcterms:modified>
</cp:coreProperties>
</file>